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4" r:id="rId4"/>
    <p:sldId id="285" r:id="rId5"/>
    <p:sldId id="305" r:id="rId6"/>
    <p:sldId id="299" r:id="rId7"/>
    <p:sldId id="307" r:id="rId8"/>
    <p:sldId id="313" r:id="rId9"/>
    <p:sldId id="306" r:id="rId10"/>
    <p:sldId id="309" r:id="rId11"/>
    <p:sldId id="312" r:id="rId12"/>
    <p:sldId id="291" r:id="rId13"/>
    <p:sldId id="297" r:id="rId14"/>
    <p:sldId id="293" r:id="rId15"/>
    <p:sldId id="311" r:id="rId16"/>
    <p:sldId id="29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ósné Türk Rita" initials="STR" lastIdx="0" clrIdx="0">
    <p:extLst>
      <p:ext uri="{19B8F6BF-5375-455C-9EA6-DF929625EA0E}">
        <p15:presenceInfo xmlns:p15="http://schemas.microsoft.com/office/powerpoint/2012/main" userId="S-1-5-21-698458317-4263495693-249106618-448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4"/>
    <a:srgbClr val="2AD5DD"/>
    <a:srgbClr val="FFD32A"/>
    <a:srgbClr val="000000"/>
    <a:srgbClr val="CC3300"/>
    <a:srgbClr val="77B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B91549-90C0-46CA-A66F-562EDB708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0BE8C8-5A70-4364-A4A5-E4A75A480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52B8FD-E59B-4018-BF3D-F3EF7C13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1E174D-C013-4CCF-8789-9E67E2D3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6036F9-EBEE-419C-819E-1BFCA505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80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588A55-D804-45DC-9533-6E90F55F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78C7F73-046B-43E8-9A06-5C3C0E3AC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B55DE2-07CF-48DA-8204-7925925A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EC0644-1842-4807-8D33-C131B372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07EB35-70D3-4B86-9C20-B782DE43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87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1116890-E735-4E41-8B16-0C2473CBD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502DD3F-FF60-45F6-80C4-61EA28C67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E23117-5578-4B1D-9FB6-FBBAA5DF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B359D7-5FE8-4364-B395-EEC337EA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BE1994-1076-4B8D-B3EE-4FD3A0D9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55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6814-DF9E-403E-8C52-C719CF107E20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D97-9893-487F-99B0-5D1027DE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81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B691-64D2-40C5-AC53-714062C84AD5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92D6-4351-419E-84F3-95BA0A729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0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C68D-F3CB-4FD1-9A40-B64F98C838E7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E84F2-E22C-4C4B-882E-8C9CC0A60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76F1-DB88-485A-9B4B-7D3B47EEFC1A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343A5-55F3-473F-9476-8A4C16084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8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0C5D-9D95-4FEF-8BBF-61F1639701C3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0A72E-9D4D-4B89-BCF8-8E8B8E878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9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4CA3-A5FD-4285-9DB7-F2FABE2442DB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28E54-3B2D-4C8A-AF2B-2D3F7C5D8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117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771D-EDC2-4F70-8429-561960C3EDE9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34B8C-A57F-4265-BF2F-27C282151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1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164C-BC74-45D8-AF94-8238C93CC348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B74D-DD9E-40E8-A1A7-12391FB3D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7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6798E8-699D-483D-A24D-5CAB2BF8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1589C3-AD1E-4E8F-BEA6-566DAE44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52061D-FAE2-4457-9858-707574EF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DFD756-2687-4772-AA70-D145D84D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4B9D9F-1A96-4315-ADE9-4E91D579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63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6163-DFB6-49B0-BE3F-1CB56FF173A3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15E0-C5A1-4399-B378-6F770CC7D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675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A26E-348F-4EA0-B46E-7D6D78DAFCD6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184C3-2DBB-4DE9-AAA7-127B62A6A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5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9536-9DFF-4B37-9ABF-AED45E1E39F2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34FBD-4EAA-4F44-8BCC-B9ED17DE3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85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52A1-4B50-487C-9D68-904C54868174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08F11-C63A-4C12-B37C-944B48F80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562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021F-E95E-4C22-81B6-32DDA1BD1C3E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8B160-2D44-49A0-A301-2390CE58F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637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algn="l">
              <a:defRPr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DEAD-43A6-4C8B-8D83-A518210090CD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0FB0D-A7F7-452C-82E2-78C409063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7276B8-0CED-4524-80E1-F0EE9AD9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7B0AAD7-053D-41C0-B322-AF05AA8E5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563852-4749-4D4A-B32F-30D8BA20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B48F63-B196-49B3-AF48-3F7B1032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72035F-A921-4F68-BBFE-E5918B45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30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E1BE39-5D81-481F-8E26-112A20FE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6D112C-FDC6-4F32-B78F-0A2D14C8C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B810952-858A-426D-953D-E760D5A3C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33EF8F-81E2-4E02-A16D-DAE2E748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267FFA9-E0FF-4C11-9FE5-07D9BB0A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B8903A-2F44-4856-B538-C7469A26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28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E1FE81-81EB-4ABF-9DBD-54657466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07C39E-6CBD-4C2A-8940-946B96EE3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00F6599-66DB-4CDE-B063-FDD4AF0D6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4BA71AE-4599-4DB8-B12F-23759319D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155D2FF-7965-4CA3-B8D6-1E3F0AD61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79E2946-E8F4-469A-A7A6-552CCCAB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CCBE590-8C5F-450C-ABA6-D2B19777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932953A-210F-4499-BD9B-B18C7969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50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8A4D0F-B1EE-4685-BD9D-2C64F30D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610BD35-9283-49A6-8340-A682B3F2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4519071-140C-482E-999B-1B5D1F95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FB11D22-C381-4B14-A0AC-CC8768F6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5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14C2203-5F14-46F7-B55C-ADF5A149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1C1C89-62A3-493F-A8F6-DA5BE856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3CCA361-2F25-4575-B266-AF42E4D9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4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E35958-B60E-4AC3-BAA8-28C31C88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C4C2AD-C637-4476-92BB-84DFDC91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A3BDE6C-EDBF-4281-ADCB-BBF85BF0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E796CE-84AE-4599-AE90-675C8D55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B30E004-C188-4F67-89B3-3FA0DC6D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AF5B26-9FE6-467D-A129-B5389CFC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11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98FB04-6639-4904-A48C-2D62BAF3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EB14C0-1373-49B8-AB3C-A6C909FF9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33CD7B-9CE3-41B0-A955-0B42C0B8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2360D6-2862-42F6-BBEA-A34BC3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801D2C-97F3-4D71-A7DD-1433691A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EC2714-764B-4FFC-937B-05694585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47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13C8752-412A-47B2-B544-D38E4D3D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731E809-319B-425B-83E6-027716B9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FC91265-BBB1-45ED-8D02-C28205D16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1CD2-11AB-446A-8554-F4944B33AFE3}" type="datetimeFigureOut">
              <a:rPr lang="hu-HU" smtClean="0"/>
              <a:t>2018. 09. 27.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A03C58-F96A-42BA-9B35-49B80D917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4DABA5-2F43-48AE-8286-E3AD51EED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FDA1-B46E-4D6A-A03C-22F1F94E15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7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Click to edit Master text styles</a:t>
            </a:r>
          </a:p>
          <a:p>
            <a:pPr lvl="1"/>
            <a:r>
              <a:rPr lang="hu-HU" altLang="en-US"/>
              <a:t>Second level</a:t>
            </a:r>
          </a:p>
          <a:p>
            <a:pPr lvl="2"/>
            <a:r>
              <a:rPr lang="hu-HU" altLang="en-US"/>
              <a:t>Third level</a:t>
            </a:r>
          </a:p>
          <a:p>
            <a:pPr lvl="3"/>
            <a:r>
              <a:rPr lang="hu-HU" altLang="en-US"/>
              <a:t>Fourth level</a:t>
            </a:r>
          </a:p>
          <a:p>
            <a:pPr lvl="4"/>
            <a:r>
              <a:rPr lang="hu-H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063A72-DFAE-4075-9BD5-8CB0242FFA9B}" type="datetimeFigureOut">
              <a:rPr lang="en-US" altLang="en-US"/>
              <a:pPr>
                <a:defRPr/>
              </a:pPr>
              <a:t>9/27/2018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B6E3C6CB-6E3F-4E8C-8AFE-7BE3757B0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2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_pNxYQVpNP6lSN6B_TE57Z_yr9KVdea/view?usp=shari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iJOe6Qc_oRem0ztXT3nPZqNGPb05K6c/view?usp=shar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FHsibRqbnU9FI_AQZ8WcurFLXlQN6RS/view?usp=shar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DvoyaI6qNcoKvLuseb_y5-IArzWoVTU/view?usp=shar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0nPLTFpsN-69SXx0EPbnJxLzA7B-2NY/view?usp=shari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1" y="2239434"/>
            <a:ext cx="438149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752413" y="2809332"/>
            <a:ext cx="68311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Tele-GroteskEENor" pitchFamily="2" charset="0"/>
              </a:rPr>
              <a:t>INFORMATIKAI</a:t>
            </a:r>
          </a:p>
          <a:p>
            <a:pPr algn="ctr"/>
            <a:r>
              <a:rPr lang="hu-HU" sz="6600" b="1" dirty="0">
                <a:solidFill>
                  <a:schemeClr val="bg1"/>
                </a:solidFill>
                <a:latin typeface="Tele-GroteskEEUlt" pitchFamily="2" charset="0"/>
              </a:rPr>
              <a:t>PÁLYAORIENTÁCIÓ</a:t>
            </a:r>
          </a:p>
        </p:txBody>
      </p:sp>
    </p:spTree>
    <p:extLst>
      <p:ext uri="{BB962C8B-B14F-4D97-AF65-F5344CB8AC3E}">
        <p14:creationId xmlns:p14="http://schemas.microsoft.com/office/powerpoint/2010/main" val="41004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688766" y="194550"/>
            <a:ext cx="29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6000" dirty="0">
                <a:solidFill>
                  <a:srgbClr val="E20074"/>
                </a:solidFill>
                <a:latin typeface="Tele-GroteskEEUlt" pitchFamily="2" charset="0"/>
              </a:rPr>
              <a:t>SZABAD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830210" y="1140285"/>
            <a:ext cx="380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6000" dirty="0">
                <a:solidFill>
                  <a:srgbClr val="E20074"/>
                </a:solidFill>
                <a:latin typeface="Tele-GroteskEEUlt" pitchFamily="2" charset="0"/>
              </a:rPr>
              <a:t>  </a:t>
            </a:r>
            <a:r>
              <a:rPr lang="hu-HU" sz="6000" dirty="0">
                <a:latin typeface="Tele-GroteskEEUlt" pitchFamily="2" charset="0"/>
              </a:rPr>
              <a:t>KÖTETLEN</a:t>
            </a:r>
          </a:p>
        </p:txBody>
      </p:sp>
    </p:spTree>
    <p:extLst>
      <p:ext uri="{BB962C8B-B14F-4D97-AF65-F5344CB8AC3E}">
        <p14:creationId xmlns:p14="http://schemas.microsoft.com/office/powerpoint/2010/main" val="16249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9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006" t="1" r="7477" b="52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4" name="Téglalap 3"/>
          <p:cNvSpPr/>
          <p:nvPr/>
        </p:nvSpPr>
        <p:spPr>
          <a:xfrm>
            <a:off x="4096870" y="35859"/>
            <a:ext cx="4338918" cy="905435"/>
          </a:xfrm>
          <a:prstGeom prst="rect">
            <a:avLst/>
          </a:prstGeom>
          <a:solidFill>
            <a:srgbClr val="FFD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978583" y="35859"/>
            <a:ext cx="4053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ele-GroteskEEUlt" pitchFamily="2" charset="0"/>
              </a:rPr>
              <a:t>IT SZAKMÁK</a:t>
            </a:r>
          </a:p>
        </p:txBody>
      </p:sp>
      <p:sp>
        <p:nvSpPr>
          <p:cNvPr id="6" name="Téglalap 5"/>
          <p:cNvSpPr/>
          <p:nvPr/>
        </p:nvSpPr>
        <p:spPr>
          <a:xfrm rot="21301724">
            <a:off x="6460449" y="3846457"/>
            <a:ext cx="2087010" cy="113379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661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684579"/>
            <a:ext cx="12192000" cy="173421"/>
          </a:xfrm>
          <a:prstGeom prst="rect">
            <a:avLst/>
          </a:prstGeom>
          <a:solidFill>
            <a:srgbClr val="2AD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82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036" r="2428" b="-323"/>
          <a:stretch/>
        </p:blipFill>
        <p:spPr>
          <a:xfrm>
            <a:off x="5323" y="0"/>
            <a:ext cx="12186677" cy="70154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87789" y="362265"/>
            <a:ext cx="6472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6000" dirty="0">
                <a:solidFill>
                  <a:schemeClr val="bg1"/>
                </a:solidFill>
                <a:latin typeface="Tele-GroteskEEUlt" pitchFamily="2" charset="0"/>
              </a:rPr>
              <a:t>SIMONE </a:t>
            </a:r>
            <a:r>
              <a:rPr lang="hu-HU" sz="6000" dirty="0">
                <a:solidFill>
                  <a:schemeClr val="bg1"/>
                </a:solidFill>
                <a:latin typeface="TeleLogo" pitchFamily="2" charset="0"/>
              </a:rPr>
              <a:t>GIERT</a:t>
            </a:r>
            <a:r>
              <a:rPr lang="hu-HU" sz="6600" dirty="0">
                <a:solidFill>
                  <a:schemeClr val="bg1"/>
                </a:solidFill>
                <a:latin typeface="Gigi" panose="04040504061007020D02" pitchFamily="82" charset="0"/>
              </a:rPr>
              <a:t>Z</a:t>
            </a:r>
          </a:p>
        </p:txBody>
      </p:sp>
      <p:pic>
        <p:nvPicPr>
          <p:cNvPr id="5" name="Picture 10" descr="Kapcsolódó ké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15" y="1613616"/>
            <a:ext cx="595674" cy="437820"/>
          </a:xfrm>
          <a:prstGeom prst="rect">
            <a:avLst/>
          </a:prstGeom>
          <a:solidFill>
            <a:srgbClr val="E20074">
              <a:alpha val="36000"/>
            </a:srgbClr>
          </a:solidFill>
        </p:spPr>
      </p:pic>
    </p:spTree>
    <p:extLst>
      <p:ext uri="{BB962C8B-B14F-4D97-AF65-F5344CB8AC3E}">
        <p14:creationId xmlns:p14="http://schemas.microsoft.com/office/powerpoint/2010/main" val="15611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1074" y="4943142"/>
            <a:ext cx="11522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800" dirty="0">
                <a:solidFill>
                  <a:srgbClr val="E20074"/>
                </a:solidFill>
                <a:latin typeface="Tele-GroteskEEUlt" pitchFamily="2" charset="0"/>
              </a:rPr>
              <a:t>22 000 INFORMATIKUS HIÁNYZIK A MUNKAERŐPIACRÓL</a:t>
            </a:r>
            <a:endParaRPr lang="hu-HU" sz="4800" dirty="0">
              <a:solidFill>
                <a:srgbClr val="E2007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31075" y="215462"/>
            <a:ext cx="11803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latin typeface="Tele-GroteskEEUlt" pitchFamily="2" charset="0"/>
              </a:rPr>
              <a:t>HÁNY INFORMATIKUSRA LENNE SZÜKSÉG?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77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r="136" b="108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17459" y="636493"/>
            <a:ext cx="6508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6000" dirty="0">
                <a:solidFill>
                  <a:schemeClr val="bg1"/>
                </a:solidFill>
                <a:latin typeface="Tele-GroteskEEUlt" pitchFamily="2" charset="0"/>
              </a:rPr>
              <a:t>AZ ÉLET </a:t>
            </a:r>
          </a:p>
          <a:p>
            <a:pPr algn="r"/>
            <a:r>
              <a:rPr lang="hu-HU" sz="6000" dirty="0">
                <a:solidFill>
                  <a:schemeClr val="bg1"/>
                </a:solidFill>
                <a:latin typeface="Tele-GroteskEEUlt" pitchFamily="2" charset="0"/>
              </a:rPr>
              <a:t>INFORMATIKA </a:t>
            </a:r>
          </a:p>
          <a:p>
            <a:pPr algn="r"/>
            <a:r>
              <a:rPr lang="hu-HU" sz="6000" dirty="0">
                <a:solidFill>
                  <a:schemeClr val="bg1"/>
                </a:solidFill>
                <a:latin typeface="Tele-GroteskEEUlt" pitchFamily="2" charset="0"/>
              </a:rPr>
              <a:t>NÉLKÜL</a:t>
            </a:r>
          </a:p>
        </p:txBody>
      </p:sp>
      <p:pic>
        <p:nvPicPr>
          <p:cNvPr id="1034" name="Picture 10" descr="Kapcsolódó ké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87" y="3800212"/>
            <a:ext cx="595674" cy="433399"/>
          </a:xfrm>
          <a:prstGeom prst="rect">
            <a:avLst/>
          </a:prstGeom>
          <a:solidFill>
            <a:srgbClr val="E20074">
              <a:alpha val="36000"/>
            </a:srgbClr>
          </a:solidFill>
        </p:spPr>
      </p:pic>
    </p:spTree>
    <p:extLst>
      <p:ext uri="{BB962C8B-B14F-4D97-AF65-F5344CB8AC3E}">
        <p14:creationId xmlns:p14="http://schemas.microsoft.com/office/powerpoint/2010/main" val="15819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3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9705" t="17672" r="30397" b="42615"/>
          <a:stretch/>
        </p:blipFill>
        <p:spPr>
          <a:xfrm>
            <a:off x="-8965" y="0"/>
            <a:ext cx="1220096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996519" y="813779"/>
            <a:ext cx="33348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rgbClr val="E20074"/>
                </a:solidFill>
                <a:latin typeface="TeleGrotesk Headline Ultra" pitchFamily="2" charset="0"/>
              </a:rPr>
              <a:t>MIT LÁTSZ </a:t>
            </a:r>
          </a:p>
          <a:p>
            <a:pPr algn="ctr"/>
            <a:r>
              <a:rPr lang="hu-HU" sz="6000" dirty="0">
                <a:solidFill>
                  <a:srgbClr val="E20074"/>
                </a:solidFill>
                <a:latin typeface="TeleGrotesk Headline Ultra" pitchFamily="2" charset="0"/>
              </a:rPr>
              <a:t>A </a:t>
            </a:r>
          </a:p>
          <a:p>
            <a:pPr algn="ctr"/>
            <a:r>
              <a:rPr lang="hu-HU" sz="6000" dirty="0">
                <a:solidFill>
                  <a:srgbClr val="E20074"/>
                </a:solidFill>
                <a:latin typeface="TeleGrotesk Headline Ultra" pitchFamily="2" charset="0"/>
              </a:rPr>
              <a:t>KÉPEN</a:t>
            </a:r>
          </a:p>
          <a:p>
            <a:pPr algn="ctr"/>
            <a:r>
              <a:rPr lang="hu-HU" sz="6000" dirty="0">
                <a:solidFill>
                  <a:srgbClr val="E20074"/>
                </a:solidFill>
                <a:latin typeface="TeleGrotesk Headline Ultra" pitchFamily="2" charset="0"/>
              </a:rPr>
              <a:t>? </a:t>
            </a:r>
          </a:p>
        </p:txBody>
      </p:sp>
      <p:pic>
        <p:nvPicPr>
          <p:cNvPr id="5" name="Picture 10" descr="Kapcsolódó ké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116" y="5522760"/>
            <a:ext cx="595674" cy="448710"/>
          </a:xfrm>
          <a:prstGeom prst="rect">
            <a:avLst/>
          </a:prstGeom>
          <a:solidFill>
            <a:srgbClr val="E20074">
              <a:alpha val="36000"/>
            </a:srgbClr>
          </a:solidFill>
        </p:spPr>
      </p:pic>
    </p:spTree>
    <p:extLst>
      <p:ext uri="{BB962C8B-B14F-4D97-AF65-F5344CB8AC3E}">
        <p14:creationId xmlns:p14="http://schemas.microsoft.com/office/powerpoint/2010/main" val="1565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9828" cy="685799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-385155" y="215202"/>
            <a:ext cx="9062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6000" dirty="0">
                <a:solidFill>
                  <a:srgbClr val="E20074"/>
                </a:solidFill>
                <a:latin typeface="Tele-GroteskEEUlt" pitchFamily="2" charset="0"/>
              </a:rPr>
              <a:t>MIT ÉPÍTENEK A DRÓNOK ?  </a:t>
            </a:r>
          </a:p>
        </p:txBody>
      </p:sp>
      <p:pic>
        <p:nvPicPr>
          <p:cNvPr id="5" name="Picture 10" descr="Kapcsolódó ké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92" y="504123"/>
            <a:ext cx="595674" cy="437820"/>
          </a:xfrm>
          <a:prstGeom prst="rect">
            <a:avLst/>
          </a:prstGeom>
          <a:solidFill>
            <a:srgbClr val="E20074">
              <a:alpha val="36000"/>
            </a:srgbClr>
          </a:solidFill>
        </p:spPr>
      </p:pic>
    </p:spTree>
    <p:extLst>
      <p:ext uri="{BB962C8B-B14F-4D97-AF65-F5344CB8AC3E}">
        <p14:creationId xmlns:p14="http://schemas.microsoft.com/office/powerpoint/2010/main" val="23502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48" t="2915" r="619" b="3989"/>
          <a:stretch/>
        </p:blipFill>
        <p:spPr>
          <a:xfrm>
            <a:off x="1170233" y="1775141"/>
            <a:ext cx="9676443" cy="489311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73798" y="1054249"/>
            <a:ext cx="390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8339" y="223252"/>
            <a:ext cx="11507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rgbClr val="E20074"/>
                </a:solidFill>
                <a:latin typeface="Tele-GroteskEEUlt" pitchFamily="2" charset="0"/>
              </a:rPr>
              <a:t>INFORMATIKA AZ ÉLET MINDEN TERÜLETÉN </a:t>
            </a:r>
          </a:p>
        </p:txBody>
      </p:sp>
    </p:spTree>
    <p:extLst>
      <p:ext uri="{BB962C8B-B14F-4D97-AF65-F5344CB8AC3E}">
        <p14:creationId xmlns:p14="http://schemas.microsoft.com/office/powerpoint/2010/main" val="164831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709" t="10574" r="3367" b="7090"/>
          <a:stretch/>
        </p:blipFill>
        <p:spPr>
          <a:xfrm>
            <a:off x="0" y="0"/>
            <a:ext cx="12198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869" t="1394" r="654" b="26646"/>
          <a:stretch/>
        </p:blipFill>
        <p:spPr>
          <a:xfrm>
            <a:off x="635143" y="844931"/>
            <a:ext cx="10926236" cy="396880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34476" y="4993204"/>
            <a:ext cx="3442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  <a:latin typeface="TeleGrotesk Headline Ultra" pitchFamily="2" charset="0"/>
              </a:rPr>
              <a:t>PAUL WALKER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02018" y="4993204"/>
            <a:ext cx="3594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  <a:latin typeface="TeleGrotesk Headline Ultra" pitchFamily="2" charset="0"/>
              </a:rPr>
              <a:t>PAUL</a:t>
            </a:r>
            <a:r>
              <a:rPr lang="hu-HU" sz="2800" dirty="0">
                <a:solidFill>
                  <a:schemeClr val="bg1"/>
                </a:solidFill>
                <a:latin typeface="TeleGrotesk Headline Ultra" pitchFamily="2" charset="0"/>
              </a:rPr>
              <a:t> </a:t>
            </a:r>
            <a:r>
              <a:rPr lang="hu-HU" sz="4400" dirty="0">
                <a:solidFill>
                  <a:schemeClr val="bg1"/>
                </a:solidFill>
                <a:latin typeface="TeleGrotesk Headline Ultra" pitchFamily="2" charset="0"/>
              </a:rPr>
              <a:t>TESTVÉRE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796555" y="5331758"/>
            <a:ext cx="3820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  <a:latin typeface="TeleGrotesk Headline Ultra" pitchFamily="2" charset="0"/>
              </a:rPr>
              <a:t>3D</a:t>
            </a:r>
            <a:r>
              <a:rPr lang="hu-HU" sz="2800" dirty="0">
                <a:solidFill>
                  <a:schemeClr val="bg1"/>
                </a:solidFill>
                <a:latin typeface="TeleGrotesk Headline Ultra" pitchFamily="2" charset="0"/>
              </a:rPr>
              <a:t> </a:t>
            </a:r>
            <a:r>
              <a:rPr lang="hu-HU" sz="4400" dirty="0">
                <a:solidFill>
                  <a:schemeClr val="bg1"/>
                </a:solidFill>
                <a:latin typeface="TeleGrotesk Headline Ultra" pitchFamily="2" charset="0"/>
              </a:rPr>
              <a:t>MODELL</a:t>
            </a:r>
          </a:p>
        </p:txBody>
      </p:sp>
    </p:spTree>
    <p:extLst>
      <p:ext uri="{BB962C8B-B14F-4D97-AF65-F5344CB8AC3E}">
        <p14:creationId xmlns:p14="http://schemas.microsoft.com/office/powerpoint/2010/main" val="17847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474"/>
          <a:stretch/>
        </p:blipFill>
        <p:spPr>
          <a:xfrm>
            <a:off x="0" y="0"/>
            <a:ext cx="12192000" cy="694764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12018" y="4082616"/>
            <a:ext cx="9809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rgbClr val="E20074"/>
                </a:solidFill>
                <a:latin typeface="Tele-GroteskEEUlt" pitchFamily="2" charset="0"/>
              </a:rPr>
              <a:t>VIRTUÁLIS VALÓSÁG: </a:t>
            </a:r>
          </a:p>
          <a:p>
            <a:r>
              <a:rPr lang="hu-HU" sz="6000" dirty="0">
                <a:solidFill>
                  <a:schemeClr val="bg1"/>
                </a:solidFill>
                <a:latin typeface="Tele-GroteskEEUlt" pitchFamily="2" charset="0"/>
              </a:rPr>
              <a:t>VESZÉLY VAGY LEHETŐSÉG? </a:t>
            </a:r>
          </a:p>
        </p:txBody>
      </p:sp>
      <p:pic>
        <p:nvPicPr>
          <p:cNvPr id="5" name="Picture 10" descr="Kapcsolódó ké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420" y="5327536"/>
            <a:ext cx="595674" cy="437820"/>
          </a:xfrm>
          <a:prstGeom prst="rect">
            <a:avLst/>
          </a:prstGeom>
          <a:solidFill>
            <a:srgbClr val="E20074">
              <a:alpha val="36000"/>
            </a:srgbClr>
          </a:solidFill>
        </p:spPr>
      </p:pic>
    </p:spTree>
    <p:extLst>
      <p:ext uri="{BB962C8B-B14F-4D97-AF65-F5344CB8AC3E}">
        <p14:creationId xmlns:p14="http://schemas.microsoft.com/office/powerpoint/2010/main" val="23171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Szélesvásznú</PresentationFormat>
  <Paragraphs>22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Gigi</vt:lpstr>
      <vt:lpstr>TeleGrotesk Headline Ultra</vt:lpstr>
      <vt:lpstr>Tele-GroteskEENor</vt:lpstr>
      <vt:lpstr>Tele-GroteskEEUlt</vt:lpstr>
      <vt:lpstr>TeleLogo</vt:lpstr>
      <vt:lpstr>Office-téma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media, személyes márka</dc:title>
  <dc:creator>Gyökér Luca</dc:creator>
  <cp:lastModifiedBy>Soósné Türk Rita</cp:lastModifiedBy>
  <cp:revision>51</cp:revision>
  <dcterms:created xsi:type="dcterms:W3CDTF">2018-09-17T17:40:25Z</dcterms:created>
  <dcterms:modified xsi:type="dcterms:W3CDTF">2018-09-27T13:38:20Z</dcterms:modified>
</cp:coreProperties>
</file>